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lt1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/>
        <p:spPr>
          <a:xfrm>
            <a:off x="254000" y="0"/>
            <a:ext cx="861557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EFE"/>
              </a:buClr>
              <a:buSzPct val="25000"/>
              <a:buFont typeface="Calibri"/>
              <a:buNone/>
            </a:pPr>
            <a:r>
              <a:rPr b="1" i="0" lang="en-US" sz="7200" u="none" cap="none" strike="noStrike">
                <a:solidFill>
                  <a:srgbClr val="FFFEFE"/>
                </a:solidFill>
                <a:latin typeface="Calibri"/>
                <a:ea typeface="Calibri"/>
                <a:cs typeface="Calibri"/>
                <a:sym typeface="Calibri"/>
              </a:rPr>
              <a:t>ZENTANGLES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ZENTANGLE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654" y="1442021"/>
            <a:ext cx="6409333" cy="48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ZENTANGLE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397050" y="-295420"/>
            <a:ext cx="4576692" cy="8002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CAN YOU USE THIS IDEA IN OTHER WORKS OF ART?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488" y="1417637"/>
            <a:ext cx="3709923" cy="510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A ZENTANGLE?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600200"/>
            <a:ext cx="8229600" cy="1256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Zentangle is a form of artistic meditation that uses repetitive patterns to create images.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745330" y="2050368"/>
            <a:ext cx="3694029" cy="53075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4999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THE ZENTANGLE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ABOUT: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Zentangle increases focus and creativity, provides artistic satisfaction along with an increased sense of personal well being.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Zentangle method is enjoyed all over this world across a wide range of skills, interests and ages.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BENIFITS OF DOODLING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600200"/>
            <a:ext cx="38008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Doodling could help the mind remain alert during dull tasks.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http://www.ted.com/talks/sunni_brown.htmlRelaxation</a:t>
            </a:r>
          </a:p>
          <a:p>
            <a:pPr indent="-342900" lvl="0" marL="342900" marR="0" rtl="0" algn="l">
              <a:spcBef>
                <a:spcPts val="592"/>
              </a:spcBef>
              <a:buClr>
                <a:schemeClr val="lt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Idea generator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0800" y="1797331"/>
            <a:ext cx="4185999" cy="388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ZENTANGLE STEP 1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Begin by drawing a continuous line in any direction you wish but end up at the very beginning so the line encloses a shape.</a:t>
            </a:r>
          </a:p>
        </p:txBody>
      </p:sp>
      <p:pic>
        <p:nvPicPr>
          <p:cNvPr descr="Screen Shot 2012-11-13 at 8.47.21 PM.png"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340" y="3298903"/>
            <a:ext cx="6414982" cy="3088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ZENTANGLE STEP 2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266496" y="1600200"/>
            <a:ext cx="342030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Next, decorate your doodle.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(here are a few examples: patches, concentric, dots, pinwheel, cactus, shaded edge, stretched checkerboard)	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reen Shot 2012-11-13 at 8.49.37 PM.png"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085" y="1751513"/>
            <a:ext cx="5075220" cy="407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ZENTANGLE STEP 3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1437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200"/>
              <a:buFont typeface="Arial"/>
              <a:buChar char="•"/>
            </a:pPr>
            <a:r>
              <a:rPr b="0" i="0" lang="en-US" sz="2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Continue to add value. Make sure to repeat some of the patterns more than once.  </a:t>
            </a:r>
            <a:r>
              <a:rPr b="0" i="0" lang="en-US" sz="248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KNOWN AS REPETITION</a:t>
            </a:r>
            <a:r>
              <a:rPr b="0" i="0" lang="en-US" sz="2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6"/>
              </a:spcBef>
              <a:buClr>
                <a:schemeClr val="lt1"/>
              </a:buClr>
              <a:buSzPct val="99200"/>
              <a:buFont typeface="Arial"/>
              <a:buChar char="•"/>
            </a:pPr>
            <a:r>
              <a:rPr b="0" i="0" lang="en-US" sz="248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See where your tangle takes you, don’t overthink it. 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0128" y="3162216"/>
            <a:ext cx="5640674" cy="340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INCLUDE LINE VARIATION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07775" y="1343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33400" lvl="0" marL="457200" marR="0" rtl="0" algn="l">
              <a:spcBef>
                <a:spcPts val="0"/>
              </a:spcBef>
              <a:buSzPct val="100000"/>
            </a:pPr>
            <a:r>
              <a:rPr lang="en-US" sz="4800"/>
              <a:t>T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hin to wide</a:t>
            </a:r>
            <a:r>
              <a:rPr lang="en-US" sz="4800"/>
              <a:t>!</a:t>
            </a:r>
          </a:p>
          <a:p>
            <a:pPr indent="-4445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/>
              <a:t>L</a:t>
            </a: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ight to dark, </a:t>
            </a:r>
          </a:p>
          <a:p>
            <a:pPr indent="-4445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/>
              <a:t>Big or small!</a:t>
            </a:r>
          </a:p>
          <a:p>
            <a:pPr indent="-4445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/>
              <a:t>Curver to straight!</a:t>
            </a:r>
          </a:p>
          <a:p>
            <a:pPr indent="-444500" lvl="0" marL="3429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800"/>
              <a:t>Solid to patterned!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/>
              <a:t>…………………….and so 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WILL YOUR ZENTANGLE TURN OUT?</a:t>
            </a:r>
          </a:p>
        </p:txBody>
      </p:sp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860" l="0" r="0" t="30861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 Black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