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5"/>
  </p:normalViewPr>
  <p:slideViewPr>
    <p:cSldViewPr snapToGrid="0" snapToObjects="1">
      <p:cViewPr varScale="1">
        <p:scale>
          <a:sx n="94" d="100"/>
          <a:sy n="94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8/21/17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8/21/17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8/21/17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8/21/17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8/21/17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8/21/17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8/21/17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8/21/17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8/21/17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8/21/17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8/21/17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8/21/17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117" y="423082"/>
            <a:ext cx="7478973" cy="2047164"/>
          </a:xfrm>
        </p:spPr>
        <p:txBody>
          <a:bodyPr>
            <a:normAutofit/>
          </a:bodyPr>
          <a:lstStyle/>
          <a:p>
            <a:r>
              <a:rPr lang="en-US" dirty="0" smtClean="0"/>
              <a:t>WHO IS TEACHING YOU ART??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6287" y="2108580"/>
            <a:ext cx="7601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FIRST</a:t>
            </a:r>
            <a:r>
              <a:rPr lang="is-IS" sz="2400" b="1" dirty="0" smtClean="0"/>
              <a:t>….....</a:t>
            </a:r>
            <a:r>
              <a:rPr lang="en-US" sz="2400" b="1" dirty="0" smtClean="0"/>
              <a:t>LET”S LEARN SOME SIGN LANGUAGE!</a:t>
            </a:r>
            <a:endParaRPr lang="en-US" sz="2400" b="1" dirty="0"/>
          </a:p>
        </p:txBody>
      </p:sp>
      <p:pic>
        <p:nvPicPr>
          <p:cNvPr id="5" name="Picture 4" descr="printmak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42" y="638032"/>
            <a:ext cx="4416137" cy="571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66" y="3115764"/>
            <a:ext cx="3407184" cy="3093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54" y="2684142"/>
            <a:ext cx="3321145" cy="40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Which art work did Ms. Acker do?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265" y="1556364"/>
            <a:ext cx="5976015" cy="41799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29" y="221915"/>
            <a:ext cx="2605609" cy="2249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638" y="2607900"/>
            <a:ext cx="2915153" cy="41039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4600" y="221915"/>
            <a:ext cx="585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419367" y="2879678"/>
            <a:ext cx="34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69876" y="1557543"/>
            <a:ext cx="556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448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Ms. Acker has an art degree but what other degree does </a:t>
            </a:r>
            <a:r>
              <a:rPr lang="en-US" dirty="0"/>
              <a:t>s</a:t>
            </a:r>
            <a:r>
              <a:rPr lang="en-US" dirty="0" smtClean="0"/>
              <a:t>he have????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41945" y="2224585"/>
            <a:ext cx="94442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A) Interior Design</a:t>
            </a:r>
          </a:p>
          <a:p>
            <a:endParaRPr lang="en-US" sz="3600" dirty="0"/>
          </a:p>
          <a:p>
            <a:r>
              <a:rPr lang="en-US" sz="3600" dirty="0" smtClean="0"/>
              <a:t>B) Math Education</a:t>
            </a:r>
          </a:p>
          <a:p>
            <a:endParaRPr lang="en-US" sz="3600" dirty="0"/>
          </a:p>
          <a:p>
            <a:r>
              <a:rPr lang="en-US" sz="3600" dirty="0" smtClean="0"/>
              <a:t>C)  Family and Couples Counseling</a:t>
            </a:r>
          </a:p>
          <a:p>
            <a:endParaRPr lang="en-US" sz="3600" dirty="0"/>
          </a:p>
          <a:p>
            <a:r>
              <a:rPr lang="en-US" sz="3600" dirty="0" smtClean="0"/>
              <a:t>D)  Architecture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057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are the people in these photos?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3" y="1549850"/>
            <a:ext cx="3697928" cy="5009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000" y="1885285"/>
            <a:ext cx="4686000" cy="497271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33" y="1549850"/>
            <a:ext cx="3941362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2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many countries has Ms. Acker been 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832" y="2052115"/>
            <a:ext cx="7289800" cy="4381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1946" y="2052115"/>
            <a:ext cx="286603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A) 1, This one </a:t>
            </a:r>
          </a:p>
          <a:p>
            <a:endParaRPr lang="en-US" sz="3200" dirty="0"/>
          </a:p>
          <a:p>
            <a:r>
              <a:rPr lang="en-US" sz="3200" dirty="0" smtClean="0"/>
              <a:t>B) Over  15 </a:t>
            </a:r>
          </a:p>
          <a:p>
            <a:endParaRPr lang="en-US" sz="3200" dirty="0"/>
          </a:p>
          <a:p>
            <a:r>
              <a:rPr lang="en-US" sz="3200" dirty="0" smtClean="0"/>
              <a:t>C)  All of them!</a:t>
            </a:r>
          </a:p>
          <a:p>
            <a:endParaRPr lang="en-US" sz="3200" dirty="0"/>
          </a:p>
          <a:p>
            <a:r>
              <a:rPr lang="en-US" sz="3200" dirty="0" smtClean="0"/>
              <a:t>D) Over 100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58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Ms. Acker’s Spirit animal?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26" y="1590722"/>
            <a:ext cx="4622800" cy="469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64322" y="1802627"/>
            <a:ext cx="367280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A) Hungry Hippo</a:t>
            </a:r>
          </a:p>
          <a:p>
            <a:endParaRPr lang="en-US" sz="3600" dirty="0"/>
          </a:p>
          <a:p>
            <a:r>
              <a:rPr lang="en-US" sz="3600" dirty="0" smtClean="0"/>
              <a:t>B) Jelly Fish</a:t>
            </a:r>
          </a:p>
          <a:p>
            <a:endParaRPr lang="en-US" sz="3600" dirty="0"/>
          </a:p>
          <a:p>
            <a:r>
              <a:rPr lang="en-US" sz="3600" dirty="0" smtClean="0"/>
              <a:t>C) Alligator</a:t>
            </a:r>
          </a:p>
          <a:p>
            <a:endParaRPr lang="en-US" sz="3600" dirty="0"/>
          </a:p>
          <a:p>
            <a:r>
              <a:rPr lang="en-US" sz="3600" dirty="0" smtClean="0"/>
              <a:t>D) Humming bird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78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63" y="2855221"/>
            <a:ext cx="7958331" cy="92521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Any Questions for me?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38533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73</TotalTime>
  <Words>124</Words>
  <Application>Microsoft Macintosh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MS Shell Dlg 2</vt:lpstr>
      <vt:lpstr>Wingdings</vt:lpstr>
      <vt:lpstr>Wingdings 3</vt:lpstr>
      <vt:lpstr>Arial</vt:lpstr>
      <vt:lpstr>Madison</vt:lpstr>
      <vt:lpstr>WHO IS TEACHING YOU ART??</vt:lpstr>
      <vt:lpstr>Which art work did Ms. Acker do? </vt:lpstr>
      <vt:lpstr>Ms. Acker has an art degree but what other degree does she have????</vt:lpstr>
      <vt:lpstr>Who are the people in these photos? </vt:lpstr>
      <vt:lpstr>How many countries has Ms. Acker been to?</vt:lpstr>
      <vt:lpstr>What is Ms. Acker’s Spirit animal? </vt:lpstr>
      <vt:lpstr>Any Questions for me? 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TEACHING YOU ART??</dc:title>
  <dc:creator>Microsoft Office User</dc:creator>
  <cp:lastModifiedBy>Microsoft Office User</cp:lastModifiedBy>
  <cp:revision>9</cp:revision>
  <dcterms:created xsi:type="dcterms:W3CDTF">2017-08-19T22:21:23Z</dcterms:created>
  <dcterms:modified xsi:type="dcterms:W3CDTF">2017-08-21T17:07:45Z</dcterms:modified>
</cp:coreProperties>
</file>