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0" r:id="rId12"/>
    <p:sldId id="269" r:id="rId13"/>
    <p:sldId id="261" r:id="rId14"/>
    <p:sldId id="279" r:id="rId15"/>
    <p:sldId id="271" r:id="rId16"/>
    <p:sldId id="272" r:id="rId17"/>
    <p:sldId id="276" r:id="rId18"/>
    <p:sldId id="273" r:id="rId19"/>
    <p:sldId id="274" r:id="rId20"/>
    <p:sldId id="275" r:id="rId21"/>
    <p:sldId id="277" r:id="rId22"/>
    <p:sldId id="278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11"/>
    <p:restoredTop sz="94690"/>
  </p:normalViewPr>
  <p:slideViewPr>
    <p:cSldViewPr snapToGrid="0" snapToObjects="1">
      <p:cViewPr varScale="1">
        <p:scale>
          <a:sx n="44" d="100"/>
          <a:sy n="44" d="100"/>
        </p:scale>
        <p:origin x="208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A9368-5A94-A14F-827F-4B03DDA64E0E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D82E6-F198-8D45-8C67-CB61446EC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268361"/>
            <a:ext cx="8361229" cy="3510116"/>
          </a:xfrm>
        </p:spPr>
        <p:txBody>
          <a:bodyPr/>
          <a:lstStyle/>
          <a:p>
            <a:r>
              <a:rPr lang="en-US" sz="6000" dirty="0"/>
              <a:t>Your only task is to write down what color each word is written in.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778477"/>
            <a:ext cx="7172017" cy="796413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There are 10 questions in total </a:t>
            </a:r>
            <a:r>
              <a:rPr lang="en-US" sz="4000" dirty="0" smtClean="0">
                <a:sym typeface="Wingdings"/>
              </a:rPr>
              <a:t>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8692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700"/>
            <a:ext cx="9923242" cy="2468709"/>
          </a:xfrm>
        </p:spPr>
      </p:pic>
    </p:spTree>
    <p:extLst>
      <p:ext uri="{BB962C8B-B14F-4D97-AF65-F5344CB8AC3E}">
        <p14:creationId xmlns:p14="http://schemas.microsoft.com/office/powerpoint/2010/main" val="45026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38" y="1858296"/>
            <a:ext cx="10415524" cy="2565400"/>
          </a:xfrm>
        </p:spPr>
      </p:pic>
    </p:spTree>
    <p:extLst>
      <p:ext uri="{BB962C8B-B14F-4D97-AF65-F5344CB8AC3E}">
        <p14:creationId xmlns:p14="http://schemas.microsoft.com/office/powerpoint/2010/main" val="124273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how you did. 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3832"/>
            <a:ext cx="9601200" cy="4333568"/>
          </a:xfrm>
        </p:spPr>
        <p:txBody>
          <a:bodyPr numCol="2">
            <a:noAutofit/>
          </a:bodyPr>
          <a:lstStyle/>
          <a:p>
            <a:r>
              <a:rPr lang="en-US" sz="4400" dirty="0" smtClean="0"/>
              <a:t>Answer key:</a:t>
            </a:r>
          </a:p>
          <a:p>
            <a:r>
              <a:rPr lang="en-US" sz="4400" dirty="0" smtClean="0"/>
              <a:t>1. RED</a:t>
            </a:r>
          </a:p>
          <a:p>
            <a:r>
              <a:rPr lang="en-US" sz="4400" dirty="0" smtClean="0"/>
              <a:t>2. BLUE</a:t>
            </a:r>
          </a:p>
          <a:p>
            <a:r>
              <a:rPr lang="en-US" sz="4400" dirty="0" smtClean="0"/>
              <a:t>3. RED</a:t>
            </a:r>
          </a:p>
          <a:p>
            <a:r>
              <a:rPr lang="en-US" sz="4400" dirty="0" smtClean="0"/>
              <a:t>4. BLACK</a:t>
            </a:r>
          </a:p>
          <a:p>
            <a:r>
              <a:rPr lang="en-US" sz="4400" dirty="0" smtClean="0"/>
              <a:t>5. RED</a:t>
            </a:r>
          </a:p>
          <a:p>
            <a:r>
              <a:rPr lang="en-US" sz="4400" dirty="0" smtClean="0"/>
              <a:t>6. Green</a:t>
            </a:r>
          </a:p>
          <a:p>
            <a:r>
              <a:rPr lang="en-US" sz="4400" dirty="0" smtClean="0"/>
              <a:t>7. Blue</a:t>
            </a:r>
          </a:p>
          <a:p>
            <a:r>
              <a:rPr lang="en-US" sz="4400" dirty="0" smtClean="0"/>
              <a:t>8. Yellow</a:t>
            </a:r>
          </a:p>
          <a:p>
            <a:r>
              <a:rPr lang="en-US" sz="4400" dirty="0" smtClean="0"/>
              <a:t>9. Green</a:t>
            </a:r>
          </a:p>
          <a:p>
            <a:r>
              <a:rPr lang="en-US" sz="4400" dirty="0" smtClean="0"/>
              <a:t>10. Blue</a:t>
            </a:r>
          </a:p>
        </p:txBody>
      </p:sp>
    </p:spTree>
    <p:extLst>
      <p:ext uri="{BB962C8B-B14F-4D97-AF65-F5344CB8AC3E}">
        <p14:creationId xmlns:p14="http://schemas.microsoft.com/office/powerpoint/2010/main" val="2027521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one more time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READY!?!?!?!</a:t>
            </a:r>
            <a:endParaRPr lang="en-US" sz="96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700"/>
            <a:ext cx="9923242" cy="2468709"/>
          </a:xfrm>
        </p:spPr>
      </p:pic>
    </p:spTree>
    <p:extLst>
      <p:ext uri="{BB962C8B-B14F-4D97-AF65-F5344CB8AC3E}">
        <p14:creationId xmlns:p14="http://schemas.microsoft.com/office/powerpoint/2010/main" val="113620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829" y="2171700"/>
            <a:ext cx="8910742" cy="3290120"/>
          </a:xfrm>
        </p:spPr>
      </p:pic>
    </p:spTree>
    <p:extLst>
      <p:ext uri="{BB962C8B-B14F-4D97-AF65-F5344CB8AC3E}">
        <p14:creationId xmlns:p14="http://schemas.microsoft.com/office/powerpoint/2010/main" val="1735478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56" y="1428750"/>
            <a:ext cx="7685623" cy="3254273"/>
          </a:xfrm>
        </p:spPr>
      </p:pic>
    </p:spTree>
    <p:extLst>
      <p:ext uri="{BB962C8B-B14F-4D97-AF65-F5344CB8AC3E}">
        <p14:creationId xmlns:p14="http://schemas.microsoft.com/office/powerpoint/2010/main" val="106195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970" y="1428750"/>
            <a:ext cx="9475830" cy="3439856"/>
          </a:xfrm>
        </p:spPr>
      </p:pic>
    </p:spTree>
    <p:extLst>
      <p:ext uri="{BB962C8B-B14F-4D97-AF65-F5344CB8AC3E}">
        <p14:creationId xmlns:p14="http://schemas.microsoft.com/office/powerpoint/2010/main" val="9471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99304"/>
            <a:ext cx="9915109" cy="2689737"/>
          </a:xfrm>
        </p:spPr>
      </p:pic>
    </p:spTree>
    <p:extLst>
      <p:ext uri="{BB962C8B-B14F-4D97-AF65-F5344CB8AC3E}">
        <p14:creationId xmlns:p14="http://schemas.microsoft.com/office/powerpoint/2010/main" val="51398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23" y="1965223"/>
            <a:ext cx="8510954" cy="2235200"/>
          </a:xfrm>
        </p:spPr>
      </p:pic>
    </p:spTree>
    <p:extLst>
      <p:ext uri="{BB962C8B-B14F-4D97-AF65-F5344CB8AC3E}">
        <p14:creationId xmlns:p14="http://schemas.microsoft.com/office/powerpoint/2010/main" val="136821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829" y="2171700"/>
            <a:ext cx="8910742" cy="3290120"/>
          </a:xfrm>
        </p:spPr>
      </p:pic>
    </p:spTree>
    <p:extLst>
      <p:ext uri="{BB962C8B-B14F-4D97-AF65-F5344CB8AC3E}">
        <p14:creationId xmlns:p14="http://schemas.microsoft.com/office/powerpoint/2010/main" val="475899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700"/>
            <a:ext cx="9803565" cy="2740127"/>
          </a:xfrm>
        </p:spPr>
      </p:pic>
    </p:spTree>
    <p:extLst>
      <p:ext uri="{BB962C8B-B14F-4D97-AF65-F5344CB8AC3E}">
        <p14:creationId xmlns:p14="http://schemas.microsoft.com/office/powerpoint/2010/main" val="30116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118" y="1681316"/>
            <a:ext cx="8672163" cy="3221089"/>
          </a:xfrm>
        </p:spPr>
      </p:pic>
    </p:spTree>
    <p:extLst>
      <p:ext uri="{BB962C8B-B14F-4D97-AF65-F5344CB8AC3E}">
        <p14:creationId xmlns:p14="http://schemas.microsoft.com/office/powerpoint/2010/main" val="542210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924" y="2171700"/>
            <a:ext cx="8998552" cy="2693834"/>
          </a:xfrm>
        </p:spPr>
      </p:pic>
    </p:spTree>
    <p:extLst>
      <p:ext uri="{BB962C8B-B14F-4D97-AF65-F5344CB8AC3E}">
        <p14:creationId xmlns:p14="http://schemas.microsoft.com/office/powerpoint/2010/main" val="1150792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38" y="1858296"/>
            <a:ext cx="10415524" cy="2565400"/>
          </a:xfrm>
        </p:spPr>
      </p:pic>
    </p:spTree>
    <p:extLst>
      <p:ext uri="{BB962C8B-B14F-4D97-AF65-F5344CB8AC3E}">
        <p14:creationId xmlns:p14="http://schemas.microsoft.com/office/powerpoint/2010/main" val="84419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IMPROVE???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2323"/>
            <a:ext cx="9601200" cy="4245077"/>
          </a:xfrm>
        </p:spPr>
        <p:txBody>
          <a:bodyPr numCol="2">
            <a:normAutofit/>
          </a:bodyPr>
          <a:lstStyle/>
          <a:p>
            <a:r>
              <a:rPr lang="en-US" sz="4400" dirty="0" smtClean="0"/>
              <a:t>1. Green</a:t>
            </a:r>
          </a:p>
          <a:p>
            <a:r>
              <a:rPr lang="en-US" sz="4400" dirty="0" smtClean="0"/>
              <a:t>2. Red</a:t>
            </a:r>
          </a:p>
          <a:p>
            <a:r>
              <a:rPr lang="en-US" sz="4400" dirty="0" smtClean="0"/>
              <a:t>3. Blue</a:t>
            </a:r>
          </a:p>
          <a:p>
            <a:r>
              <a:rPr lang="en-US" sz="4400" dirty="0" smtClean="0"/>
              <a:t>4. Green</a:t>
            </a:r>
          </a:p>
          <a:p>
            <a:r>
              <a:rPr lang="en-US" sz="4400" dirty="0" smtClean="0"/>
              <a:t>5. Red</a:t>
            </a:r>
          </a:p>
          <a:p>
            <a:r>
              <a:rPr lang="en-US" sz="4400" dirty="0" smtClean="0"/>
              <a:t>6. Black</a:t>
            </a:r>
          </a:p>
          <a:p>
            <a:r>
              <a:rPr lang="en-US" sz="4400" dirty="0" smtClean="0"/>
              <a:t>7. Red</a:t>
            </a:r>
          </a:p>
          <a:p>
            <a:r>
              <a:rPr lang="en-US" sz="4400" dirty="0" smtClean="0"/>
              <a:t>8. Blue</a:t>
            </a:r>
          </a:p>
          <a:p>
            <a:r>
              <a:rPr lang="en-US" sz="4400" dirty="0" smtClean="0"/>
              <a:t>9. Yellow</a:t>
            </a:r>
          </a:p>
          <a:p>
            <a:r>
              <a:rPr lang="en-US" sz="4400" dirty="0" smtClean="0"/>
              <a:t>10.Blue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259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56" y="1428750"/>
            <a:ext cx="7685623" cy="3254273"/>
          </a:xfrm>
        </p:spPr>
      </p:pic>
    </p:spTree>
    <p:extLst>
      <p:ext uri="{BB962C8B-B14F-4D97-AF65-F5344CB8AC3E}">
        <p14:creationId xmlns:p14="http://schemas.microsoft.com/office/powerpoint/2010/main" val="121950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99304"/>
            <a:ext cx="9915109" cy="2689737"/>
          </a:xfrm>
        </p:spPr>
      </p:pic>
    </p:spTree>
    <p:extLst>
      <p:ext uri="{BB962C8B-B14F-4D97-AF65-F5344CB8AC3E}">
        <p14:creationId xmlns:p14="http://schemas.microsoft.com/office/powerpoint/2010/main" val="102897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23" y="1965223"/>
            <a:ext cx="8510954" cy="2235200"/>
          </a:xfrm>
        </p:spPr>
      </p:pic>
    </p:spTree>
    <p:extLst>
      <p:ext uri="{BB962C8B-B14F-4D97-AF65-F5344CB8AC3E}">
        <p14:creationId xmlns:p14="http://schemas.microsoft.com/office/powerpoint/2010/main" val="21704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700"/>
            <a:ext cx="9803565" cy="2740127"/>
          </a:xfrm>
        </p:spPr>
      </p:pic>
    </p:spTree>
    <p:extLst>
      <p:ext uri="{BB962C8B-B14F-4D97-AF65-F5344CB8AC3E}">
        <p14:creationId xmlns:p14="http://schemas.microsoft.com/office/powerpoint/2010/main" val="151546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970" y="1428750"/>
            <a:ext cx="9475830" cy="3439856"/>
          </a:xfrm>
        </p:spPr>
      </p:pic>
    </p:spTree>
    <p:extLst>
      <p:ext uri="{BB962C8B-B14F-4D97-AF65-F5344CB8AC3E}">
        <p14:creationId xmlns:p14="http://schemas.microsoft.com/office/powerpoint/2010/main" val="149855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118" y="1681316"/>
            <a:ext cx="8672163" cy="3221089"/>
          </a:xfrm>
        </p:spPr>
      </p:pic>
    </p:spTree>
    <p:extLst>
      <p:ext uri="{BB962C8B-B14F-4D97-AF65-F5344CB8AC3E}">
        <p14:creationId xmlns:p14="http://schemas.microsoft.com/office/powerpoint/2010/main" val="50575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924" y="2171700"/>
            <a:ext cx="8998552" cy="2693834"/>
          </a:xfrm>
        </p:spPr>
      </p:pic>
    </p:spTree>
    <p:extLst>
      <p:ext uri="{BB962C8B-B14F-4D97-AF65-F5344CB8AC3E}">
        <p14:creationId xmlns:p14="http://schemas.microsoft.com/office/powerpoint/2010/main" val="5123971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1007</TotalTime>
  <Words>103</Words>
  <Application>Microsoft Macintosh PowerPoint</Application>
  <PresentationFormat>Widescreen</PresentationFormat>
  <Paragraphs>27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Abadi MT Condensed Extra Bold</vt:lpstr>
      <vt:lpstr>Calibri</vt:lpstr>
      <vt:lpstr>Franklin Gothic Book</vt:lpstr>
      <vt:lpstr>Wingdings</vt:lpstr>
      <vt:lpstr>Crop</vt:lpstr>
      <vt:lpstr>Your only task is to write down what color each word is written in.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see how you did. ….</vt:lpstr>
      <vt:lpstr>LET’s TRY one more time 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DID YOU IMPROVE???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only task is to write down what color each word is written in. </dc:title>
  <dc:creator>Microsoft Office User</dc:creator>
  <cp:lastModifiedBy>Microsoft Office User</cp:lastModifiedBy>
  <cp:revision>2</cp:revision>
  <dcterms:created xsi:type="dcterms:W3CDTF">2017-11-16T23:06:49Z</dcterms:created>
  <dcterms:modified xsi:type="dcterms:W3CDTF">2017-11-17T15:54:15Z</dcterms:modified>
</cp:coreProperties>
</file>